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69" r:id="rId2"/>
    <p:sldId id="258" r:id="rId3"/>
    <p:sldId id="294" r:id="rId4"/>
    <p:sldId id="276" r:id="rId5"/>
    <p:sldId id="295" r:id="rId6"/>
    <p:sldId id="277" r:id="rId7"/>
    <p:sldId id="275" r:id="rId8"/>
    <p:sldId id="29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542" autoAdjust="0"/>
  </p:normalViewPr>
  <p:slideViewPr>
    <p:cSldViewPr snapToGrid="0">
      <p:cViewPr varScale="1">
        <p:scale>
          <a:sx n="102" d="100"/>
          <a:sy n="102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DCB19-E8B3-494A-9A0C-D31780A7D639}" type="datetimeFigureOut">
              <a:rPr lang="fr-FR" smtClean="0"/>
              <a:t>22/04/2022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0E9BA-5262-4CF4-882E-CE1CACA80F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749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pe-roger-gousseau.e-monsite.com/sondages/sondage-parent-d-eleves-fev-mars-2022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DF82D0-E8FA-424C-A1DE-B1C72CDA7E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Analyse du sondage des parents d’élèves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3E557AF-C9E0-41F9-ACAF-50F4859175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Février – Mars 2022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76211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497461B-7184-4C7F-85AF-9BEF56CF6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Données du sondage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61BD75C-C973-49E9-9FCF-0F4D5888EA4F}"/>
              </a:ext>
            </a:extLst>
          </p:cNvPr>
          <p:cNvSpPr txBox="1"/>
          <p:nvPr/>
        </p:nvSpPr>
        <p:spPr>
          <a:xfrm>
            <a:off x="677333" y="1818247"/>
            <a:ext cx="10855905" cy="4326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lvl="1" indent="-28575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fr-FR" dirty="0"/>
              <a:t>Lien vers le sondage : </a:t>
            </a:r>
          </a:p>
          <a:p>
            <a:pPr lvl="1"/>
            <a:r>
              <a:rPr lang="fr-FR" dirty="0">
                <a:hlinkClick r:id="rId2"/>
              </a:rPr>
              <a:t>http://</a:t>
            </a:r>
            <a:r>
              <a:rPr lang="fr-FR" dirty="0" smtClean="0">
                <a:hlinkClick r:id="rId2"/>
              </a:rPr>
              <a:t>rpe-roger-gousseau.e-monsite.com/sondages/sondage-parent-d-eleves-fev-mars-2022.html</a:t>
            </a:r>
            <a:endParaRPr lang="fr-FR" dirty="0" smtClean="0"/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/>
              <a:t>Nombre de participants: </a:t>
            </a:r>
            <a:r>
              <a:rPr lang="fr-FR" dirty="0" smtClean="0"/>
              <a:t>30 (sur 130 personnes informées)</a:t>
            </a:r>
            <a:endParaRPr lang="fr-FR" dirty="0"/>
          </a:p>
          <a:p>
            <a:r>
              <a:rPr lang="fr-FR" dirty="0"/>
              <a:t>Période : </a:t>
            </a:r>
            <a:r>
              <a:rPr lang="fr-FR" dirty="0" smtClean="0"/>
              <a:t>Février-Mars 2022</a:t>
            </a:r>
            <a:endParaRPr lang="fr-FR" dirty="0"/>
          </a:p>
          <a:p>
            <a:endParaRPr lang="fr-FR" dirty="0"/>
          </a:p>
          <a:p>
            <a:r>
              <a:rPr lang="fr-FR" dirty="0" smtClean="0"/>
              <a:t>Satisfaction globale sur les </a:t>
            </a:r>
            <a:r>
              <a:rPr lang="fr-FR" dirty="0"/>
              <a:t>thèmes </a:t>
            </a:r>
            <a:r>
              <a:rPr lang="fr-FR" dirty="0" smtClean="0"/>
              <a:t>suivants: </a:t>
            </a:r>
            <a:endParaRPr lang="fr-FR" dirty="0"/>
          </a:p>
          <a:p>
            <a:pPr lvl="1"/>
            <a:r>
              <a:rPr lang="fr-FR" dirty="0"/>
              <a:t>Ecole/Classe</a:t>
            </a:r>
          </a:p>
          <a:p>
            <a:pPr lvl="1"/>
            <a:r>
              <a:rPr lang="fr-FR" dirty="0"/>
              <a:t>Cantine</a:t>
            </a:r>
          </a:p>
          <a:p>
            <a:pPr lvl="1"/>
            <a:r>
              <a:rPr lang="fr-FR" dirty="0"/>
              <a:t>Garderie / Centre de Loisirs</a:t>
            </a:r>
          </a:p>
          <a:p>
            <a:pPr lvl="1"/>
            <a:r>
              <a:rPr lang="fr-FR" dirty="0"/>
              <a:t>Parkings</a:t>
            </a:r>
          </a:p>
          <a:p>
            <a:pPr lvl="1"/>
            <a:r>
              <a:rPr lang="fr-FR" dirty="0"/>
              <a:t>Sécurité aux abords de </a:t>
            </a:r>
            <a:r>
              <a:rPr lang="fr-FR" dirty="0" smtClean="0"/>
              <a:t>l’école</a:t>
            </a:r>
          </a:p>
          <a:p>
            <a:pPr lvl="1"/>
            <a:endParaRPr lang="fr-FR" dirty="0"/>
          </a:p>
          <a:p>
            <a:r>
              <a:rPr lang="fr-FR" dirty="0" smtClean="0"/>
              <a:t>Remontée des questions/remarques des parents pour le conseil d’école du 18/03/2022</a:t>
            </a:r>
          </a:p>
          <a:p>
            <a:endParaRPr lang="fr-FR" dirty="0"/>
          </a:p>
          <a:p>
            <a:r>
              <a:rPr lang="fr-FR" dirty="0" smtClean="0"/>
              <a:t>Sondage pour la création de groupe de discussion entre parents d’élèves</a:t>
            </a:r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38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497461B-7184-4C7F-85AF-9BEF56CF6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Statistiques de réponses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61BD75C-C973-49E9-9FCF-0F4D5888EA4F}"/>
              </a:ext>
            </a:extLst>
          </p:cNvPr>
          <p:cNvSpPr txBox="1"/>
          <p:nvPr/>
        </p:nvSpPr>
        <p:spPr>
          <a:xfrm>
            <a:off x="677333" y="1818247"/>
            <a:ext cx="10855905" cy="4326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lvl="1" indent="-28575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fr-FR" dirty="0" smtClean="0"/>
              <a:t>30 personnes ont répondu au sondage de 02-03/2022, contre 24 à celui de 10-11/2021</a:t>
            </a:r>
          </a:p>
          <a:p>
            <a:endParaRPr lang="fr-FR" dirty="0" smtClean="0"/>
          </a:p>
          <a:p>
            <a:r>
              <a:rPr lang="fr-FR" dirty="0" smtClean="0"/>
              <a:t>12 personnes ont répondu au 2 sondages</a:t>
            </a:r>
          </a:p>
          <a:p>
            <a:endParaRPr lang="fr-FR" dirty="0" smtClean="0"/>
          </a:p>
          <a:p>
            <a:r>
              <a:rPr lang="fr-FR" dirty="0" smtClean="0"/>
              <a:t>18 nouvelles personnes ont participé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798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084" y="140970"/>
            <a:ext cx="8596668" cy="1320800"/>
          </a:xfrm>
        </p:spPr>
        <p:txBody>
          <a:bodyPr/>
          <a:lstStyle/>
          <a:p>
            <a:r>
              <a:rPr lang="fr-FR" dirty="0" smtClean="0"/>
              <a:t>Niveau </a:t>
            </a:r>
            <a:r>
              <a:rPr lang="fr-FR" dirty="0"/>
              <a:t>de </a:t>
            </a:r>
            <a:r>
              <a:rPr lang="fr-FR" dirty="0" smtClean="0"/>
              <a:t>satisfaction globale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88221" y="1839595"/>
            <a:ext cx="345757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Globalement, la satisfaction reste bonne sur le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fonctionnement de l’école, des classes, de la cantine.</a:t>
            </a:r>
          </a:p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Beaucoup de non concernés sur la garderie (40%) et le centre de loisirs (55%)</a:t>
            </a:r>
          </a:p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principales insatisfactions portent sur le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parking, la sécurité aux abords de l’école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 le centre de loisirs.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7658" y="1213007"/>
            <a:ext cx="7870304" cy="49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747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084" y="140970"/>
            <a:ext cx="8596668" cy="1320800"/>
          </a:xfrm>
        </p:spPr>
        <p:txBody>
          <a:bodyPr/>
          <a:lstStyle/>
          <a:p>
            <a:r>
              <a:rPr lang="fr-FR" dirty="0" smtClean="0"/>
              <a:t>Zoom Garderie / Centre de loisirs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25929" y="3847504"/>
            <a:ext cx="10443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 les concernés : </a:t>
            </a:r>
          </a:p>
          <a:p>
            <a:pPr marL="742950" lvl="1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réponses pour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garderie</a:t>
            </a:r>
          </a:p>
          <a:p>
            <a:pPr marL="742950" lvl="1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réponses pour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centre de loisirs</a:t>
            </a:r>
          </a:p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peut noter une légère amélioration par rapport au précédent sondage</a:t>
            </a:r>
          </a:p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centre de loisirs remontent encore de nombreuses insatisfactions (activités, prix, flexibilité)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913" y="1138032"/>
            <a:ext cx="8480271" cy="222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028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883" y="152400"/>
            <a:ext cx="9409641" cy="13208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Création de groupes de discussion entre parents par classe</a:t>
            </a:r>
            <a:br>
              <a:rPr lang="fr-FR" dirty="0" smtClean="0"/>
            </a:br>
            <a:r>
              <a:rPr lang="fr-FR" sz="2700" dirty="0"/>
              <a:t>Q</a:t>
            </a:r>
            <a:r>
              <a:rPr lang="fr-FR" sz="2700" dirty="0" smtClean="0"/>
              <a:t>uel moyen de communication?</a:t>
            </a:r>
            <a:endParaRPr lang="fr-FR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160589"/>
            <a:ext cx="4647141" cy="3880773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La quasi-totalité des personnes intéressées plébiscite la création de groupes sous WhatsApp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4646" y="1600048"/>
            <a:ext cx="6349204" cy="438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71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DF82D0-E8FA-424C-A1DE-B1C72CDA7E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8517" y="1413934"/>
            <a:ext cx="7766936" cy="2413348"/>
          </a:xfrm>
        </p:spPr>
        <p:txBody>
          <a:bodyPr/>
          <a:lstStyle/>
          <a:p>
            <a:pPr algn="ctr"/>
            <a:r>
              <a:rPr lang="fr-FR" sz="4400" dirty="0" smtClean="0"/>
              <a:t>Questions / Réponses </a:t>
            </a:r>
            <a:br>
              <a:rPr lang="fr-FR" sz="4400" dirty="0" smtClean="0"/>
            </a:br>
            <a:r>
              <a:rPr lang="fr-FR" sz="4400" dirty="0" smtClean="0"/>
              <a:t>Conseil d’école </a:t>
            </a:r>
            <a:br>
              <a:rPr lang="fr-FR" sz="4400" dirty="0" smtClean="0"/>
            </a:br>
            <a:r>
              <a:rPr lang="fr-FR" sz="4400" dirty="0" smtClean="0"/>
              <a:t>18/03/2022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28369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844826"/>
              </p:ext>
            </p:extLst>
          </p:nvPr>
        </p:nvGraphicFramePr>
        <p:xfrm>
          <a:off x="4746900" y="2290697"/>
          <a:ext cx="2698200" cy="2276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Feuille de calcul" showAsIcon="1" r:id="rId3" imgW="914400" imgH="771480" progId="Excel.Sheet.12">
                  <p:embed/>
                </p:oleObj>
              </mc:Choice>
              <mc:Fallback>
                <p:oleObj name="Feuille de calcul" showAsIcon="1" r:id="rId3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46900" y="2290697"/>
                        <a:ext cx="2698200" cy="22766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14720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8429</TotalTime>
  <Words>253</Words>
  <Application>Microsoft Office PowerPoint</Application>
  <PresentationFormat>Grand écran</PresentationFormat>
  <Paragraphs>45</Paragraphs>
  <Slides>8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Facette</vt:lpstr>
      <vt:lpstr>Feuille de calcul Microsoft Excel</vt:lpstr>
      <vt:lpstr>Analyse du sondage des parents d’élèves</vt:lpstr>
      <vt:lpstr>Données du sondage</vt:lpstr>
      <vt:lpstr>Statistiques de réponses</vt:lpstr>
      <vt:lpstr>Niveau de satisfaction globale</vt:lpstr>
      <vt:lpstr>Zoom Garderie / Centre de loisirs</vt:lpstr>
      <vt:lpstr>Création de groupes de discussion entre parents par classe Quel moyen de communication?</vt:lpstr>
      <vt:lpstr>Questions / Réponses  Conseil d’école  18/03/2022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 du sondage des parents d’élèves</dc:title>
  <dc:creator>Emilie DORNAND</dc:creator>
  <cp:lastModifiedBy>VIVIANE VALETTE</cp:lastModifiedBy>
  <cp:revision>79</cp:revision>
  <dcterms:created xsi:type="dcterms:W3CDTF">2021-11-02T10:21:54Z</dcterms:created>
  <dcterms:modified xsi:type="dcterms:W3CDTF">2022-04-21T23:24:37Z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30ed1b-e95f-40b5-af89-828263f287a7_Enabled">
    <vt:lpwstr>true</vt:lpwstr>
  </property>
  <property fmtid="{D5CDD505-2E9C-101B-9397-08002B2CF9AE}" pid="3" name="MSIP_Label_2b30ed1b-e95f-40b5-af89-828263f287a7_SetDate">
    <vt:lpwstr>2021-11-02T10:21:54Z</vt:lpwstr>
  </property>
  <property fmtid="{D5CDD505-2E9C-101B-9397-08002B2CF9AE}" pid="4" name="MSIP_Label_2b30ed1b-e95f-40b5-af89-828263f287a7_Method">
    <vt:lpwstr>Standard</vt:lpwstr>
  </property>
  <property fmtid="{D5CDD505-2E9C-101B-9397-08002B2CF9AE}" pid="5" name="MSIP_Label_2b30ed1b-e95f-40b5-af89-828263f287a7_Name">
    <vt:lpwstr>2b30ed1b-e95f-40b5-af89-828263f287a7</vt:lpwstr>
  </property>
  <property fmtid="{D5CDD505-2E9C-101B-9397-08002B2CF9AE}" pid="6" name="MSIP_Label_2b30ed1b-e95f-40b5-af89-828263f287a7_SiteId">
    <vt:lpwstr>329e91b0-e21f-48fb-a071-456717ecc28e</vt:lpwstr>
  </property>
  <property fmtid="{D5CDD505-2E9C-101B-9397-08002B2CF9AE}" pid="7" name="MSIP_Label_2b30ed1b-e95f-40b5-af89-828263f287a7_ActionId">
    <vt:lpwstr>950d3dd6-d798-4392-8b13-9048e9c42005</vt:lpwstr>
  </property>
  <property fmtid="{D5CDD505-2E9C-101B-9397-08002B2CF9AE}" pid="8" name="MSIP_Label_2b30ed1b-e95f-40b5-af89-828263f287a7_ContentBits">
    <vt:lpwstr>0</vt:lpwstr>
  </property>
  <property fmtid="{D5CDD505-2E9C-101B-9397-08002B2CF9AE}" pid="9" name="MSIP_Label_2fd53d93-3f4c-4b90-b511-bd6bdbb4fba9_Enabled">
    <vt:lpwstr>true</vt:lpwstr>
  </property>
  <property fmtid="{D5CDD505-2E9C-101B-9397-08002B2CF9AE}" pid="10" name="MSIP_Label_2fd53d93-3f4c-4b90-b511-bd6bdbb4fba9_SetDate">
    <vt:lpwstr>2021-11-03T18:25:24Z</vt:lpwstr>
  </property>
  <property fmtid="{D5CDD505-2E9C-101B-9397-08002B2CF9AE}" pid="11" name="MSIP_Label_2fd53d93-3f4c-4b90-b511-bd6bdbb4fba9_Method">
    <vt:lpwstr>Standard</vt:lpwstr>
  </property>
  <property fmtid="{D5CDD505-2E9C-101B-9397-08002B2CF9AE}" pid="12" name="MSIP_Label_2fd53d93-3f4c-4b90-b511-bd6bdbb4fba9_Name">
    <vt:lpwstr>2fd53d93-3f4c-4b90-b511-bd6bdbb4fba9</vt:lpwstr>
  </property>
  <property fmtid="{D5CDD505-2E9C-101B-9397-08002B2CF9AE}" pid="13" name="MSIP_Label_2fd53d93-3f4c-4b90-b511-bd6bdbb4fba9_SiteId">
    <vt:lpwstr>d852d5cd-724c-4128-8812-ffa5db3f8507</vt:lpwstr>
  </property>
  <property fmtid="{D5CDD505-2E9C-101B-9397-08002B2CF9AE}" pid="14" name="MSIP_Label_2fd53d93-3f4c-4b90-b511-bd6bdbb4fba9_ActionId">
    <vt:lpwstr>ef711c09-111a-4c96-90d0-c9066bf3b394</vt:lpwstr>
  </property>
  <property fmtid="{D5CDD505-2E9C-101B-9397-08002B2CF9AE}" pid="15" name="MSIP_Label_2fd53d93-3f4c-4b90-b511-bd6bdbb4fba9_ContentBits">
    <vt:lpwstr>0</vt:lpwstr>
  </property>
</Properties>
</file>