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9" r:id="rId2"/>
    <p:sldId id="258" r:id="rId3"/>
    <p:sldId id="294" r:id="rId4"/>
    <p:sldId id="276" r:id="rId5"/>
    <p:sldId id="295" r:id="rId6"/>
    <p:sldId id="277" r:id="rId7"/>
    <p:sldId id="296" r:id="rId8"/>
    <p:sldId id="297" r:id="rId9"/>
    <p:sldId id="275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2" autoAdjust="0"/>
  </p:normalViewPr>
  <p:slideViewPr>
    <p:cSldViewPr snapToGrid="0">
      <p:cViewPr varScale="1">
        <p:scale>
          <a:sx n="102" d="100"/>
          <a:sy n="10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CB19-E8B3-494A-9A0C-D31780A7D63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E9BA-5262-4CF4-882E-CE1CACA80F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pe-roger-gousseau.e-monsite.com/sondages/sondage-parent-d-eleves-mai-juin-202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Analyse du sondage des parents d’élèves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557AF-C9E0-41F9-ACAF-50F485917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Mai-Juin</a:t>
            </a:r>
            <a:r>
              <a:rPr lang="fr-FR" sz="3200" dirty="0" smtClean="0"/>
              <a:t> </a:t>
            </a:r>
            <a:r>
              <a:rPr lang="fr-FR" sz="3200" dirty="0" smtClean="0"/>
              <a:t>2022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621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737657"/>
              </p:ext>
            </p:extLst>
          </p:nvPr>
        </p:nvGraphicFramePr>
        <p:xfrm>
          <a:off x="4478760" y="2064454"/>
          <a:ext cx="3234481" cy="272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euille de calcul" showAsIcon="1" r:id="rId3" imgW="914400" imgH="771480" progId="Excel.Sheet.12">
                  <p:embed/>
                </p:oleObj>
              </mc:Choice>
              <mc:Fallback>
                <p:oleObj name="Feuille de calcul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8760" y="2064454"/>
                        <a:ext cx="3234481" cy="2729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4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du sondage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/>
              <a:t>Lien vers le sondage : </a:t>
            </a:r>
          </a:p>
          <a:p>
            <a:pPr lvl="1"/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rpe-roger-gousseau.e-monsite.com/sondages/sondage-parent-d-eleves-mai-juin-2022.html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/>
              <a:t>Nombre de participants: </a:t>
            </a:r>
            <a:r>
              <a:rPr lang="fr-FR" dirty="0" smtClean="0"/>
              <a:t>22</a:t>
            </a:r>
            <a:r>
              <a:rPr lang="fr-FR" dirty="0" smtClean="0"/>
              <a:t> </a:t>
            </a:r>
            <a:r>
              <a:rPr lang="fr-FR" dirty="0" smtClean="0"/>
              <a:t>(sur 130 personnes informées)</a:t>
            </a:r>
            <a:endParaRPr lang="fr-FR" dirty="0"/>
          </a:p>
          <a:p>
            <a:r>
              <a:rPr lang="fr-FR" dirty="0"/>
              <a:t>Période : </a:t>
            </a:r>
            <a:r>
              <a:rPr lang="fr-FR" dirty="0" smtClean="0"/>
              <a:t>Mai-Juin </a:t>
            </a:r>
            <a:r>
              <a:rPr lang="fr-FR" dirty="0" smtClean="0"/>
              <a:t>2022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Satisfaction globale sur les </a:t>
            </a:r>
            <a:r>
              <a:rPr lang="fr-FR" dirty="0"/>
              <a:t>thèmes </a:t>
            </a:r>
            <a:r>
              <a:rPr lang="fr-FR" dirty="0" smtClean="0"/>
              <a:t>suivants: </a:t>
            </a:r>
            <a:endParaRPr lang="fr-FR" dirty="0"/>
          </a:p>
          <a:p>
            <a:pPr lvl="1"/>
            <a:r>
              <a:rPr lang="fr-FR" dirty="0"/>
              <a:t>Ecole/Classe</a:t>
            </a:r>
          </a:p>
          <a:p>
            <a:pPr lvl="1"/>
            <a:r>
              <a:rPr lang="fr-FR" dirty="0"/>
              <a:t>Cantine</a:t>
            </a:r>
          </a:p>
          <a:p>
            <a:pPr lvl="1"/>
            <a:r>
              <a:rPr lang="fr-FR" dirty="0"/>
              <a:t>Garderie / Centre de Loisirs</a:t>
            </a:r>
          </a:p>
          <a:p>
            <a:pPr lvl="1"/>
            <a:r>
              <a:rPr lang="fr-FR" dirty="0"/>
              <a:t>Parkings</a:t>
            </a:r>
          </a:p>
          <a:p>
            <a:pPr lvl="1"/>
            <a:r>
              <a:rPr lang="fr-FR" dirty="0"/>
              <a:t>Sécurité aux abords de </a:t>
            </a:r>
            <a:r>
              <a:rPr lang="fr-FR" dirty="0" smtClean="0"/>
              <a:t>l’école</a:t>
            </a:r>
          </a:p>
          <a:p>
            <a:pPr lvl="1"/>
            <a:endParaRPr lang="fr-FR" dirty="0"/>
          </a:p>
          <a:p>
            <a:r>
              <a:rPr lang="fr-FR" dirty="0" smtClean="0"/>
              <a:t>Remontée des questions/remarques des parents pour le conseil d’école du </a:t>
            </a:r>
            <a:r>
              <a:rPr lang="fr-FR" dirty="0" smtClean="0"/>
              <a:t>17/06/2022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Sondage pour </a:t>
            </a:r>
            <a:r>
              <a:rPr lang="fr-FR" dirty="0" smtClean="0"/>
              <a:t>différents services proposés aux parents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497461B-7184-4C7F-85AF-9BEF56C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 réponses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BD75C-C973-49E9-9FCF-0F4D5888EA4F}"/>
              </a:ext>
            </a:extLst>
          </p:cNvPr>
          <p:cNvSpPr txBox="1"/>
          <p:nvPr/>
        </p:nvSpPr>
        <p:spPr>
          <a:xfrm>
            <a:off x="677333" y="1818247"/>
            <a:ext cx="10855905" cy="43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lvl="1" indent="-2857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r-FR" dirty="0" smtClean="0"/>
              <a:t>22</a:t>
            </a:r>
            <a:r>
              <a:rPr lang="fr-FR" dirty="0" smtClean="0"/>
              <a:t> </a:t>
            </a:r>
            <a:r>
              <a:rPr lang="fr-FR" dirty="0" smtClean="0"/>
              <a:t>personnes ont répondu au sondage de </a:t>
            </a:r>
            <a:r>
              <a:rPr lang="fr-FR" dirty="0" smtClean="0"/>
              <a:t>05-06</a:t>
            </a:r>
            <a:r>
              <a:rPr lang="fr-FR" dirty="0" smtClean="0"/>
              <a:t>/2022</a:t>
            </a:r>
            <a:r>
              <a:rPr lang="fr-FR" dirty="0" smtClean="0"/>
              <a:t>, contre </a:t>
            </a:r>
            <a:r>
              <a:rPr lang="fr-FR" dirty="0" smtClean="0"/>
              <a:t>30 au précédent et 24 au premier.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16 </a:t>
            </a:r>
            <a:r>
              <a:rPr lang="fr-FR" dirty="0" smtClean="0"/>
              <a:t>personnes ont </a:t>
            </a:r>
            <a:r>
              <a:rPr lang="fr-FR" dirty="0" smtClean="0"/>
              <a:t>également répondu aux précédents </a:t>
            </a:r>
            <a:r>
              <a:rPr lang="fr-FR" dirty="0" smtClean="0"/>
              <a:t>sondages</a:t>
            </a:r>
          </a:p>
          <a:p>
            <a:endParaRPr lang="fr-FR" dirty="0" smtClean="0"/>
          </a:p>
          <a:p>
            <a:r>
              <a:rPr lang="fr-FR" dirty="0"/>
              <a:t>6</a:t>
            </a:r>
            <a:r>
              <a:rPr lang="fr-FR" dirty="0" smtClean="0"/>
              <a:t> </a:t>
            </a:r>
            <a:r>
              <a:rPr lang="fr-FR" dirty="0" smtClean="0"/>
              <a:t>nouvelles personnes ont participé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9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 smtClean="0"/>
              <a:t>Niveau </a:t>
            </a:r>
            <a:r>
              <a:rPr lang="fr-FR" dirty="0"/>
              <a:t>de </a:t>
            </a:r>
            <a:r>
              <a:rPr lang="fr-FR" dirty="0" smtClean="0"/>
              <a:t>satisfaction globale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79929" y="1296350"/>
            <a:ext cx="36078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Globalement, la satisfaction reste bonne sur le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 de l’école, des classes, de la cantine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sécurité aux abords de l’école s’est améliorée par rapport aux précédents sondages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Beaucoup de non concernés sur la garderie (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45%)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le centre de loisirs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principales insatisfactions portent sur le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parking, la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garderie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le centre de loisirs.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648" y="1129664"/>
            <a:ext cx="7859594" cy="4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084" y="140970"/>
            <a:ext cx="8596668" cy="1320800"/>
          </a:xfrm>
        </p:spPr>
        <p:txBody>
          <a:bodyPr/>
          <a:lstStyle/>
          <a:p>
            <a:r>
              <a:rPr lang="fr-FR" dirty="0" smtClean="0"/>
              <a:t>Zoom Garderie / Centre de loisirs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5929" y="3847504"/>
            <a:ext cx="10443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 les concernés : </a:t>
            </a:r>
          </a:p>
          <a:p>
            <a:pPr marL="742950" lvl="1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réponses pour la garderie</a:t>
            </a:r>
          </a:p>
          <a:p>
            <a:pPr marL="742950" lvl="1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réponses pour le centre de loisirs</a:t>
            </a: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peut noter une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dégradation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rapport au précédent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sondage sur la garderie, avec un fort taux de « Pas du tout satisfait »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342900">
              <a:lnSpc>
                <a:spcPct val="90000"/>
              </a:lnSpc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centre de loisirs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remonte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encore de nombreuses insatisfactions (activités, prix, flexibilité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mais néanmoins un meilleur taux de « Entièrement satisfait »</a:t>
            </a:r>
            <a:endParaRPr lang="fr-F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65" y="976085"/>
            <a:ext cx="10273662" cy="2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2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Création de groupes de discussion entre parents par classe</a:t>
            </a:r>
            <a:br>
              <a:rPr lang="fr-FR" dirty="0" smtClean="0"/>
            </a:br>
            <a:r>
              <a:rPr lang="fr-FR" sz="2700" dirty="0" smtClean="0"/>
              <a:t>Accord pour récupérer les coordonnées mobiles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4647141" cy="388077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quasi-totalité des </a:t>
            </a:r>
            <a:r>
              <a:rPr lang="fr-FR" dirty="0" smtClean="0"/>
              <a:t>répondants acceptent de transmettre leurs coordonnées mobiles pour la </a:t>
            </a:r>
            <a:r>
              <a:rPr lang="fr-FR" dirty="0" smtClean="0"/>
              <a:t>création de groupes sous WhatsApp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463" y="1626803"/>
            <a:ext cx="6345908" cy="457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/>
          </a:bodyPr>
          <a:lstStyle/>
          <a:p>
            <a:r>
              <a:rPr lang="fr-FR" dirty="0" smtClean="0"/>
              <a:t>Mise en place d’un pédibus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Parents intéressés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4647141" cy="388077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Près 40% des répondants sont intéressés. </a:t>
            </a:r>
          </a:p>
          <a:p>
            <a:r>
              <a:rPr lang="fr-FR" dirty="0" smtClean="0"/>
              <a:t>Les </a:t>
            </a:r>
            <a:r>
              <a:rPr lang="fr-FR" dirty="0"/>
              <a:t>adresses ont été récupérées et permettront la préparation d'un premier circuit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323" y="1138073"/>
            <a:ext cx="6565780" cy="494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79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883" y="152400"/>
            <a:ext cx="9409641" cy="1320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Organisation de conférence sur la parentalité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6127" y="4537435"/>
            <a:ext cx="10889355" cy="17015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Près de la moitié des répondants sont intéressés. </a:t>
            </a:r>
          </a:p>
          <a:p>
            <a:r>
              <a:rPr lang="fr-FR" dirty="0" smtClean="0"/>
              <a:t>Tous les sujets semblent intéresser. Le sujet « Les grandes étapes de la scolarité (maternelle, CP, 6</a:t>
            </a:r>
            <a:r>
              <a:rPr lang="fr-FR" baseline="30000" dirty="0" smtClean="0"/>
              <a:t>e</a:t>
            </a:r>
            <a:r>
              <a:rPr lang="fr-FR" dirty="0" smtClean="0"/>
              <a:t>) » se démarque un peu.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27" y="812800"/>
            <a:ext cx="4584589" cy="343844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960" y="1042517"/>
            <a:ext cx="6005080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8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F82D0-E8FA-424C-A1DE-B1C72CDA7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517" y="1413934"/>
            <a:ext cx="7766936" cy="2413348"/>
          </a:xfrm>
        </p:spPr>
        <p:txBody>
          <a:bodyPr/>
          <a:lstStyle/>
          <a:p>
            <a:pPr algn="ctr"/>
            <a:r>
              <a:rPr lang="fr-FR" sz="4400" dirty="0" smtClean="0"/>
              <a:t>Questions / Réponses </a:t>
            </a:r>
            <a:br>
              <a:rPr lang="fr-FR" sz="4400" dirty="0" smtClean="0"/>
            </a:br>
            <a:r>
              <a:rPr lang="fr-FR" sz="4400" dirty="0" smtClean="0"/>
              <a:t>Conseil d’école </a:t>
            </a:r>
            <a:br>
              <a:rPr lang="fr-FR" sz="4400" dirty="0" smtClean="0"/>
            </a:br>
            <a:r>
              <a:rPr lang="fr-FR" sz="4400" dirty="0" smtClean="0"/>
              <a:t>17/06/2022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2836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8452</TotalTime>
  <Words>369</Words>
  <Application>Microsoft Office PowerPoint</Application>
  <PresentationFormat>Grand écran</PresentationFormat>
  <Paragraphs>56</Paragraphs>
  <Slides>10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Facette</vt:lpstr>
      <vt:lpstr>Feuille de calcul Microsoft Excel</vt:lpstr>
      <vt:lpstr>Analyse du sondage des parents d’élèves</vt:lpstr>
      <vt:lpstr>Données du sondage</vt:lpstr>
      <vt:lpstr>Statistiques de réponses</vt:lpstr>
      <vt:lpstr>Niveau de satisfaction globale</vt:lpstr>
      <vt:lpstr>Zoom Garderie / Centre de loisirs</vt:lpstr>
      <vt:lpstr>Création de groupes de discussion entre parents par classe Accord pour récupérer les coordonnées mobiles</vt:lpstr>
      <vt:lpstr>Mise en place d’un pédibus Parents intéressés</vt:lpstr>
      <vt:lpstr>Organisation de conférence sur la parentalité </vt:lpstr>
      <vt:lpstr>Questions / Réponses  Conseil d’école  17/06/2022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du sondage des parents d’élèves</dc:title>
  <dc:creator>Emilie DORNAND</dc:creator>
  <cp:lastModifiedBy>VIVIANE VALETTE</cp:lastModifiedBy>
  <cp:revision>83</cp:revision>
  <dcterms:created xsi:type="dcterms:W3CDTF">2021-11-02T10:21:54Z</dcterms:created>
  <dcterms:modified xsi:type="dcterms:W3CDTF">2022-07-04T23:51:55Z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2021-11-02T10:21:54Z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950d3dd6-d798-4392-8b13-9048e9c42005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2fd53d93-3f4c-4b90-b511-bd6bdbb4fba9_Enabled">
    <vt:lpwstr>true</vt:lpwstr>
  </property>
  <property fmtid="{D5CDD505-2E9C-101B-9397-08002B2CF9AE}" pid="10" name="MSIP_Label_2fd53d93-3f4c-4b90-b511-bd6bdbb4fba9_SetDate">
    <vt:lpwstr>2021-11-03T18:25:24Z</vt:lpwstr>
  </property>
  <property fmtid="{D5CDD505-2E9C-101B-9397-08002B2CF9AE}" pid="11" name="MSIP_Label_2fd53d93-3f4c-4b90-b511-bd6bdbb4fba9_Method">
    <vt:lpwstr>Standard</vt:lpwstr>
  </property>
  <property fmtid="{D5CDD505-2E9C-101B-9397-08002B2CF9AE}" pid="12" name="MSIP_Label_2fd53d93-3f4c-4b90-b511-bd6bdbb4fba9_Name">
    <vt:lpwstr>2fd53d93-3f4c-4b90-b511-bd6bdbb4fba9</vt:lpwstr>
  </property>
  <property fmtid="{D5CDD505-2E9C-101B-9397-08002B2CF9AE}" pid="13" name="MSIP_Label_2fd53d93-3f4c-4b90-b511-bd6bdbb4fba9_SiteId">
    <vt:lpwstr>d852d5cd-724c-4128-8812-ffa5db3f8507</vt:lpwstr>
  </property>
  <property fmtid="{D5CDD505-2E9C-101B-9397-08002B2CF9AE}" pid="14" name="MSIP_Label_2fd53d93-3f4c-4b90-b511-bd6bdbb4fba9_ActionId">
    <vt:lpwstr>ef711c09-111a-4c96-90d0-c9066bf3b394</vt:lpwstr>
  </property>
  <property fmtid="{D5CDD505-2E9C-101B-9397-08002B2CF9AE}" pid="15" name="MSIP_Label_2fd53d93-3f4c-4b90-b511-bd6bdbb4fba9_ContentBits">
    <vt:lpwstr>0</vt:lpwstr>
  </property>
</Properties>
</file>